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8"/>
  </p:notesMasterIdLst>
  <p:sldIdLst>
    <p:sldId id="256" r:id="rId2"/>
    <p:sldId id="257" r:id="rId3"/>
    <p:sldId id="260" r:id="rId4"/>
    <p:sldId id="263" r:id="rId5"/>
    <p:sldId id="261" r:id="rId6"/>
    <p:sldId id="271" r:id="rId7"/>
    <p:sldId id="262" r:id="rId8"/>
    <p:sldId id="264" r:id="rId9"/>
    <p:sldId id="269" r:id="rId10"/>
    <p:sldId id="265" r:id="rId11"/>
    <p:sldId id="270" r:id="rId12"/>
    <p:sldId id="266" r:id="rId13"/>
    <p:sldId id="267" r:id="rId14"/>
    <p:sldId id="268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3D7C6-C405-46A3-89DB-3625FFFE4A3A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E3ACD-0B58-482D-840B-D10870D043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51CF1-CB5C-4316-8CEF-E41B16397D90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3C87D-9018-4AF9-B0A2-093F603A30C2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58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836D-B276-401F-A978-E9B4E9A50CDF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3508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24C4-2158-456C-9D8B-6E4C442F2E8B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4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922D2-85E2-4EB4-9B19-FE6D602E79C2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6377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2B47-0FBB-4A7D-924D-710106398C59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481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EE93-12D2-4474-AD33-460F196BBEF1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7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2F3D-15CF-43DC-8E31-331233F15002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6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A327-4028-46C8-B075-DC15BCFC6D84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2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DDB3-08EC-485E-A380-2E85BC1C5CCB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75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301A-F548-4E38-81B5-ADFBF43CCE73}" type="datetime1">
              <a:rPr lang="ru-RU" smtClean="0"/>
              <a:t>23.06.2021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8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9A15F-8ECC-422B-BA14-525050C68DF7}" type="datetime1">
              <a:rPr lang="ru-RU" smtClean="0"/>
              <a:t>23.06.2021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8086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906-B287-49DB-9222-FA58A0216927}" type="datetime1">
              <a:rPr lang="ru-RU" smtClean="0"/>
              <a:t>23.06.2021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4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C6E5-8B96-40FB-8BA6-A76ED96C273E}" type="datetime1">
              <a:rPr lang="ru-RU" smtClean="0"/>
              <a:t>23.06.2021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04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9278-79E0-442A-AAF5-14416C5127A6}" type="datetime1">
              <a:rPr lang="ru-RU" smtClean="0"/>
              <a:t>23.06.2021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0325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A3B12-7389-438D-A041-331542D34B91}" type="datetime1">
              <a:rPr lang="ru-RU" smtClean="0"/>
              <a:t>23.06.2021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DA22-21B9-423C-9BE9-0B5A22E841E7}" type="datetime1">
              <a:rPr lang="ru-RU" smtClean="0"/>
              <a:t>23.06.2021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0A00A-6DBF-40C7-8598-14F264036A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2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7725" y="834165"/>
            <a:ext cx="8439150" cy="249958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Модернизация веб-сервиса по продаже оборудования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714" y="5407301"/>
            <a:ext cx="8271209" cy="427571"/>
          </a:xfrm>
        </p:spPr>
        <p:txBody>
          <a:bodyPr>
            <a:noAutofit/>
          </a:bodyPr>
          <a:lstStyle/>
          <a:p>
            <a:pPr algn="l"/>
            <a:r>
              <a:rPr lang="ru-RU" sz="2000" dirty="0"/>
              <a:t>Направление: 09.03.01 Информатика и вычислительная техника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48714" y="4339127"/>
            <a:ext cx="8995285" cy="53539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cap="none" dirty="0" smtClean="0"/>
              <a:t>Автор: </a:t>
            </a:r>
            <a:r>
              <a:rPr lang="ru-RU" sz="2000" cap="none" dirty="0" err="1" smtClean="0"/>
              <a:t>Гунгер</a:t>
            </a:r>
            <a:r>
              <a:rPr lang="ru-RU" sz="2000" cap="none" dirty="0" smtClean="0"/>
              <a:t> </a:t>
            </a:r>
            <a:r>
              <a:rPr lang="ru-RU" sz="2000" cap="none" dirty="0"/>
              <a:t>А</a:t>
            </a:r>
            <a:r>
              <a:rPr lang="ru-RU" sz="2000" cap="none" dirty="0" smtClean="0"/>
              <a:t>нтон </a:t>
            </a:r>
            <a:r>
              <a:rPr lang="ru-RU" sz="2000" cap="none" dirty="0"/>
              <a:t>К</a:t>
            </a:r>
            <a:r>
              <a:rPr lang="ru-RU" sz="2000" cap="none" dirty="0" smtClean="0"/>
              <a:t>онстантинович, АВТ-709</a:t>
            </a:r>
            <a:endParaRPr lang="ru-RU" sz="2000" cap="none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48714" y="4871904"/>
            <a:ext cx="8271209" cy="4207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000" cap="none" dirty="0" smtClean="0"/>
              <a:t>Руководитель: старший </a:t>
            </a:r>
            <a:r>
              <a:rPr lang="ru-RU" sz="2000" cap="none" dirty="0"/>
              <a:t>преп. каф. ВТ Новицкая </a:t>
            </a:r>
            <a:r>
              <a:rPr lang="ru-RU" sz="2000" cap="none" dirty="0" smtClean="0"/>
              <a:t>Юлия </a:t>
            </a:r>
            <a:r>
              <a:rPr lang="ru-RU" sz="2000" cap="none" dirty="0"/>
              <a:t>В</a:t>
            </a:r>
            <a:r>
              <a:rPr lang="ru-RU" sz="2000" cap="none" dirty="0" smtClean="0"/>
              <a:t>адимовна </a:t>
            </a:r>
            <a:endParaRPr lang="ru-RU" sz="2000" cap="none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555958" y="6358178"/>
            <a:ext cx="3080084" cy="4275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smtClean="0"/>
              <a:t>Новосибирск 2021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0824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074" y="380838"/>
            <a:ext cx="4254501" cy="676437"/>
          </a:xfrm>
        </p:spPr>
        <p:txBody>
          <a:bodyPr>
            <a:norm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876262"/>
            <a:ext cx="4511631" cy="1247938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Технология </a:t>
            </a:r>
            <a:r>
              <a:rPr lang="en-US" dirty="0"/>
              <a:t>AJAX</a:t>
            </a:r>
          </a:p>
          <a:p>
            <a:pPr lvl="0"/>
            <a:r>
              <a:rPr lang="ru-RU" dirty="0"/>
              <a:t>Технология </a:t>
            </a:r>
            <a:r>
              <a:rPr lang="en-US" dirty="0" smtClean="0"/>
              <a:t>FETCH</a:t>
            </a:r>
            <a:endParaRPr lang="en-US" dirty="0"/>
          </a:p>
          <a:p>
            <a:pPr lvl="0"/>
            <a:r>
              <a:rPr lang="ru-RU" dirty="0"/>
              <a:t>Язык программирования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27074" y="1057275"/>
            <a:ext cx="4297363" cy="6749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серверная часть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727074" y="3124200"/>
            <a:ext cx="4511631" cy="2042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На стороне сервера обрабатываются запросы на запись и извлечение данных, отправка заказа на почту компании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ru-RU" dirty="0">
                <a:solidFill>
                  <a:schemeClr val="tx1"/>
                </a:solidFill>
              </a:rPr>
              <a:t>модульная </a:t>
            </a:r>
            <a:r>
              <a:rPr lang="ru-RU" dirty="0" err="1">
                <a:solidFill>
                  <a:schemeClr val="tx1"/>
                </a:solidFill>
              </a:rPr>
              <a:t>отрисовка</a:t>
            </a:r>
            <a:r>
              <a:rPr lang="ru-RU" dirty="0">
                <a:solidFill>
                  <a:schemeClr val="tx1"/>
                </a:solidFill>
              </a:rPr>
              <a:t> страницы.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11" y="380838"/>
            <a:ext cx="5487314" cy="19381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12610"/>
          <a:stretch/>
        </p:blipFill>
        <p:spPr>
          <a:xfrm>
            <a:off x="5837911" y="2413934"/>
            <a:ext cx="5487314" cy="360278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57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690876"/>
            <a:ext cx="5516562" cy="104267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Произведенные </a:t>
            </a:r>
            <a:r>
              <a:rPr lang="ru-RU" dirty="0" smtClean="0"/>
              <a:t>изменения в </a:t>
            </a:r>
            <a:r>
              <a:rPr lang="ru-RU" dirty="0"/>
              <a:t>серверной части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3" y="1733550"/>
            <a:ext cx="4687888" cy="4142574"/>
          </a:xfrm>
        </p:spPr>
        <p:txBody>
          <a:bodyPr>
            <a:normAutofit/>
          </a:bodyPr>
          <a:lstStyle/>
          <a:p>
            <a:r>
              <a:rPr lang="ru-RU" dirty="0"/>
              <a:t>Правка скриптов для отправки сообщений</a:t>
            </a:r>
            <a:endParaRPr lang="en-US" dirty="0"/>
          </a:p>
          <a:p>
            <a:r>
              <a:rPr lang="ru-RU" dirty="0"/>
              <a:t>Обновление функционала (админ-панель, сбор данных)</a:t>
            </a:r>
          </a:p>
          <a:p>
            <a:r>
              <a:rPr lang="ru-RU" dirty="0"/>
              <a:t>Удаление неиспользуемых скриптов</a:t>
            </a:r>
          </a:p>
          <a:p>
            <a:r>
              <a:rPr lang="ru-RU" dirty="0"/>
              <a:t>Интеграция базы данных как отдельного слоя веб-сервиса</a:t>
            </a:r>
          </a:p>
          <a:p>
            <a:r>
              <a:rPr lang="ru-RU" dirty="0"/>
              <a:t>Скрипты для обработки пользовательских данных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15" y="1497610"/>
            <a:ext cx="6239746" cy="25435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5" y="4319848"/>
            <a:ext cx="6239746" cy="98477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971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352" y="380838"/>
            <a:ext cx="4514492" cy="657387"/>
          </a:xfrm>
        </p:spPr>
        <p:txBody>
          <a:bodyPr>
            <a:norm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1352" y="1757525"/>
            <a:ext cx="4511631" cy="1181650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Статистика</a:t>
            </a:r>
            <a:endParaRPr lang="en-US" dirty="0"/>
          </a:p>
          <a:p>
            <a:pPr lvl="0"/>
            <a:r>
              <a:rPr lang="ru-RU" dirty="0"/>
              <a:t>Пользователи</a:t>
            </a:r>
            <a:endParaRPr lang="en-US" dirty="0"/>
          </a:p>
          <a:p>
            <a:pPr lvl="0"/>
            <a:r>
              <a:rPr lang="ru-RU" dirty="0"/>
              <a:t>Заказы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84211" y="1038225"/>
            <a:ext cx="4511631" cy="647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Админ-панели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681352" y="2939174"/>
            <a:ext cx="4511631" cy="211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Админ-панель – предоставляет функционал работы с информацией из базы данных, а также обработку и вывод аналитических отчетов в графическом виде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43" y="261453"/>
            <a:ext cx="4338682" cy="479227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2" y="2209638"/>
            <a:ext cx="4128259" cy="369586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12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698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46445"/>
            <a:ext cx="4735513" cy="691780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038225"/>
            <a:ext cx="4511631" cy="3562350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Запись пользователя</a:t>
            </a:r>
          </a:p>
          <a:p>
            <a:pPr lvl="0"/>
            <a:r>
              <a:rPr lang="ru-RU" dirty="0"/>
              <a:t>Запись информации о </a:t>
            </a:r>
            <a:r>
              <a:rPr lang="ru-RU" dirty="0" smtClean="0"/>
              <a:t>заявке</a:t>
            </a:r>
            <a:endParaRPr lang="ru-RU" dirty="0"/>
          </a:p>
          <a:p>
            <a:pPr lvl="0"/>
            <a:r>
              <a:rPr lang="ru-RU" dirty="0"/>
              <a:t>Запись информации о </a:t>
            </a:r>
            <a:r>
              <a:rPr lang="ru-RU" dirty="0" smtClean="0"/>
              <a:t>заказе</a:t>
            </a:r>
            <a:endParaRPr lang="ru-RU" dirty="0"/>
          </a:p>
          <a:p>
            <a:pPr lvl="0"/>
            <a:r>
              <a:rPr lang="ru-RU" dirty="0"/>
              <a:t>Получение данных о </a:t>
            </a:r>
            <a:r>
              <a:rPr lang="ru-RU" dirty="0" smtClean="0"/>
              <a:t>пользователях</a:t>
            </a:r>
            <a:endParaRPr lang="ru-RU" dirty="0"/>
          </a:p>
          <a:p>
            <a:pPr lvl="0"/>
            <a:r>
              <a:rPr lang="ru-RU" dirty="0"/>
              <a:t>Получение информации о </a:t>
            </a:r>
            <a:r>
              <a:rPr lang="ru-RU" dirty="0" smtClean="0"/>
              <a:t>заявках</a:t>
            </a:r>
            <a:endParaRPr lang="ru-RU" dirty="0"/>
          </a:p>
          <a:p>
            <a:pPr lvl="0"/>
            <a:r>
              <a:rPr lang="ru-RU" dirty="0"/>
              <a:t>Получение информации о </a:t>
            </a:r>
            <a:r>
              <a:rPr lang="ru-RU" dirty="0" smtClean="0"/>
              <a:t>заказах</a:t>
            </a:r>
            <a:endParaRPr lang="ru-RU" dirty="0"/>
          </a:p>
          <a:p>
            <a:pPr lvl="0"/>
            <a:r>
              <a:rPr lang="ru-RU" dirty="0"/>
              <a:t>Получение данных по </a:t>
            </a:r>
            <a:r>
              <a:rPr lang="ru-RU" dirty="0" smtClean="0"/>
              <a:t>параметрам</a:t>
            </a:r>
            <a:endParaRPr lang="ru-RU" dirty="0"/>
          </a:p>
          <a:p>
            <a:pPr lvl="0"/>
            <a:r>
              <a:rPr lang="ru-RU" dirty="0"/>
              <a:t>Запрос </a:t>
            </a:r>
            <a:r>
              <a:rPr lang="ru-RU" dirty="0" smtClean="0"/>
              <a:t>статистики</a:t>
            </a:r>
            <a:endParaRPr lang="ru-RU" dirty="0"/>
          </a:p>
        </p:txBody>
      </p:sp>
      <p:pic>
        <p:nvPicPr>
          <p:cNvPr id="2050" name="Рисунок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4" t="11011" r="881" b="39497"/>
          <a:stretch/>
        </p:blipFill>
        <p:spPr bwMode="auto">
          <a:xfrm>
            <a:off x="5419725" y="346445"/>
            <a:ext cx="3413101" cy="196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Рисунок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0"/>
          <a:stretch/>
        </p:blipFill>
        <p:spPr bwMode="auto">
          <a:xfrm>
            <a:off x="5419725" y="4276725"/>
            <a:ext cx="5981012" cy="130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Рисунок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242" y="349176"/>
            <a:ext cx="2524495" cy="38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25" y="2365743"/>
            <a:ext cx="3411116" cy="18613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13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41589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46444"/>
            <a:ext cx="4735513" cy="665825"/>
          </a:xfrm>
        </p:spPr>
        <p:txBody>
          <a:bodyPr>
            <a:normAutofit/>
          </a:bodyPr>
          <a:lstStyle/>
          <a:p>
            <a:r>
              <a:rPr lang="ru-RU" dirty="0"/>
              <a:t>Р</a:t>
            </a:r>
            <a:r>
              <a:rPr lang="ru-RU" dirty="0" smtClean="0"/>
              <a:t>азмещение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0332" y="1012269"/>
            <a:ext cx="4735512" cy="4597031"/>
          </a:xfrm>
        </p:spPr>
        <p:txBody>
          <a:bodyPr>
            <a:normAutofit/>
          </a:bodyPr>
          <a:lstStyle/>
          <a:p>
            <a:r>
              <a:rPr lang="ru-RU" dirty="0"/>
              <a:t>В качестве хостинг-сервиса был выбран продукт компании «</a:t>
            </a:r>
            <a:r>
              <a:rPr lang="ru-RU" dirty="0" err="1"/>
              <a:t>Макхост</a:t>
            </a:r>
            <a:r>
              <a:rPr lang="ru-RU" dirty="0"/>
              <a:t>». Он идеально подходит и удовлетворяет всем нужным требованиям для размещения веб-сервиса.</a:t>
            </a:r>
            <a:endParaRPr lang="en-US" dirty="0"/>
          </a:p>
          <a:p>
            <a:r>
              <a:rPr lang="ru-RU" dirty="0"/>
              <a:t>Доменное имя: </a:t>
            </a:r>
            <a:r>
              <a:rPr lang="en-US" dirty="0" err="1"/>
              <a:t>mayak</a:t>
            </a:r>
            <a:r>
              <a:rPr lang="ru-RU" dirty="0"/>
              <a:t>-</a:t>
            </a:r>
            <a:r>
              <a:rPr lang="en-US" dirty="0" err="1"/>
              <a:t>avangard</a:t>
            </a:r>
            <a:r>
              <a:rPr lang="ru-RU" dirty="0"/>
              <a:t>.</a:t>
            </a:r>
            <a:r>
              <a:rPr lang="en-US" dirty="0" err="1"/>
              <a:t>ru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Для полноценной работы сайта на хостинге была настроена и заполнена база данных.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641" y="904875"/>
            <a:ext cx="3217160" cy="23332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474" y="1349038"/>
            <a:ext cx="1940492" cy="18890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474" y="904874"/>
            <a:ext cx="1940492" cy="3714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582" y="3310784"/>
            <a:ext cx="5253384" cy="246749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14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363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439207"/>
            <a:ext cx="4554538" cy="624687"/>
          </a:xfrm>
        </p:spPr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3" y="1162050"/>
            <a:ext cx="4687888" cy="4142574"/>
          </a:xfrm>
        </p:spPr>
        <p:txBody>
          <a:bodyPr>
            <a:normAutofit/>
          </a:bodyPr>
          <a:lstStyle/>
          <a:p>
            <a:r>
              <a:rPr lang="ru-RU" dirty="0"/>
              <a:t>В соответствии с целью выпускной квалификационной работы бакалавра была произведена модернизация сайта компании «Маяк-авангард» с применением современных инструментов и технологий веб-разработки, в том числе были добавлены и протестированы новые функции и страницы, а также админ-панель, позволяющая просматривать и редактировать данные, оставленные пользователями и потенциальными клиентами.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1" y="552927"/>
            <a:ext cx="5271456" cy="27175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1" y="3319536"/>
            <a:ext cx="5271456" cy="2721826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15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0048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883" y="2410704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Спасибо за </a:t>
            </a:r>
            <a:br>
              <a:rPr lang="ru-RU" sz="4800" dirty="0"/>
            </a:br>
            <a:r>
              <a:rPr lang="ru-RU" sz="4800" dirty="0"/>
              <a:t>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7605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5325"/>
          </a:xfrm>
        </p:spPr>
        <p:txBody>
          <a:bodyPr/>
          <a:lstStyle/>
          <a:p>
            <a:r>
              <a:rPr lang="ru-RU" dirty="0"/>
              <a:t>Постановка задач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408114"/>
            <a:ext cx="8596668" cy="388077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/>
              <a:t>Целью выпускной работы была модернизация существующего веб-сервиса по продаже </a:t>
            </a:r>
            <a:r>
              <a:rPr lang="ru-RU" dirty="0" smtClean="0"/>
              <a:t>оборудования</a:t>
            </a:r>
            <a:endParaRPr lang="ru-RU" dirty="0"/>
          </a:p>
          <a:p>
            <a:pPr marL="0" lvl="0" indent="0">
              <a:buNone/>
            </a:pPr>
            <a:r>
              <a:rPr lang="ru-RU" dirty="0"/>
              <a:t>Поставленные задачи:</a:t>
            </a:r>
          </a:p>
          <a:p>
            <a:r>
              <a:rPr lang="ru-RU" dirty="0"/>
              <a:t>Изучить сайт, требующий </a:t>
            </a:r>
            <a:r>
              <a:rPr lang="ru-RU" dirty="0" smtClean="0"/>
              <a:t>модернизации</a:t>
            </a:r>
            <a:endParaRPr lang="ru-RU" dirty="0"/>
          </a:p>
          <a:p>
            <a:pPr lvl="0"/>
            <a:r>
              <a:rPr lang="en-US" dirty="0" err="1"/>
              <a:t>Сформировать</a:t>
            </a:r>
            <a:r>
              <a:rPr lang="en-US" dirty="0"/>
              <a:t> </a:t>
            </a:r>
            <a:r>
              <a:rPr lang="en-US" dirty="0" err="1"/>
              <a:t>требования</a:t>
            </a:r>
            <a:r>
              <a:rPr lang="ru-RU" dirty="0"/>
              <a:t> к модернизированному </a:t>
            </a:r>
            <a:r>
              <a:rPr lang="ru-RU" dirty="0" smtClean="0"/>
              <a:t>сайту</a:t>
            </a:r>
            <a:endParaRPr lang="ru-RU" dirty="0"/>
          </a:p>
          <a:p>
            <a:pPr lvl="0"/>
            <a:r>
              <a:rPr lang="ru-RU" dirty="0"/>
              <a:t>Проанализировать и выбрать технологии для </a:t>
            </a:r>
            <a:r>
              <a:rPr lang="ru-RU" dirty="0" smtClean="0"/>
              <a:t>реализации</a:t>
            </a:r>
            <a:endParaRPr lang="ru-RU" dirty="0"/>
          </a:p>
          <a:p>
            <a:pPr lvl="0"/>
            <a:r>
              <a:rPr lang="ru-RU" dirty="0"/>
              <a:t>Спроектировать клиентскую и серверную части </a:t>
            </a:r>
            <a:r>
              <a:rPr lang="ru-RU" dirty="0" smtClean="0"/>
              <a:t>веб-сервиса</a:t>
            </a:r>
            <a:endParaRPr lang="ru-RU" dirty="0"/>
          </a:p>
          <a:p>
            <a:pPr lvl="0"/>
            <a:r>
              <a:rPr lang="en-US" dirty="0" err="1"/>
              <a:t>Провести</a:t>
            </a:r>
            <a:r>
              <a:rPr lang="en-US" dirty="0"/>
              <a:t> </a:t>
            </a:r>
            <a:r>
              <a:rPr lang="en-US" dirty="0" err="1" smtClean="0"/>
              <a:t>тестирование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2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50456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9663" y="587231"/>
            <a:ext cx="4625392" cy="536720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рынка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9663" y="1123951"/>
            <a:ext cx="3839937" cy="4437160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dirty="0"/>
              <a:t>Компании всё чаще переходят в интернет-среду для наибольшей </a:t>
            </a:r>
            <a:r>
              <a:rPr lang="ru-RU" dirty="0" smtClean="0"/>
              <a:t>конкурентоспособности</a:t>
            </a:r>
            <a:r>
              <a:rPr lang="en-US" dirty="0" smtClean="0"/>
              <a:t>:</a:t>
            </a:r>
            <a:endParaRPr lang="en-US" dirty="0"/>
          </a:p>
          <a:p>
            <a:pPr lvl="0"/>
            <a:r>
              <a:rPr lang="ru-RU" dirty="0"/>
              <a:t>Охват аудитории</a:t>
            </a:r>
            <a:endParaRPr lang="en-US" dirty="0"/>
          </a:p>
          <a:p>
            <a:pPr lvl="0"/>
            <a:r>
              <a:rPr lang="ru-RU" dirty="0"/>
              <a:t>Сервисы</a:t>
            </a:r>
            <a:r>
              <a:rPr lang="en-US" dirty="0"/>
              <a:t>,</a:t>
            </a:r>
            <a:r>
              <a:rPr lang="ru-RU" dirty="0"/>
              <a:t> предоставляющие рекламные </a:t>
            </a:r>
            <a:r>
              <a:rPr lang="ru-RU" dirty="0" smtClean="0"/>
              <a:t>услуги</a:t>
            </a:r>
            <a:endParaRPr lang="ru-RU" dirty="0"/>
          </a:p>
          <a:p>
            <a:pPr lvl="0"/>
            <a:r>
              <a:rPr lang="ru-RU" dirty="0"/>
              <a:t>Удобство использования и ведения </a:t>
            </a:r>
            <a:r>
              <a:rPr lang="ru-RU" dirty="0" smtClean="0"/>
              <a:t>учёта</a:t>
            </a:r>
            <a:endParaRPr lang="ru-RU" dirty="0"/>
          </a:p>
          <a:p>
            <a:pPr lvl="0"/>
            <a:r>
              <a:rPr lang="ru-RU" dirty="0"/>
              <a:t>Повышается статус </a:t>
            </a:r>
            <a:r>
              <a:rPr lang="ru-RU" dirty="0" smtClean="0"/>
              <a:t>компании</a:t>
            </a:r>
            <a:endParaRPr lang="ru-RU" dirty="0"/>
          </a:p>
          <a:p>
            <a:pPr lvl="0"/>
            <a:r>
              <a:rPr lang="ru-RU" dirty="0"/>
              <a:t>Проще продвигать </a:t>
            </a:r>
            <a:r>
              <a:rPr lang="ru-RU" dirty="0" smtClean="0"/>
              <a:t>продукцию</a:t>
            </a:r>
            <a:endParaRPr lang="ru-RU" dirty="0"/>
          </a:p>
        </p:txBody>
      </p:sp>
      <p:pic>
        <p:nvPicPr>
          <p:cNvPr id="4" name="Picture 2" descr="https://yamobi.ru/f/2019/img201903111251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1"/>
          <a:stretch/>
        </p:blipFill>
        <p:spPr bwMode="auto">
          <a:xfrm>
            <a:off x="4972779" y="3704193"/>
            <a:ext cx="6191250" cy="235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niya-slova.ru/wp-content/uploads/b/9/b/b9b3c2d9ce481da84c298751967b5f7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79" y="587232"/>
            <a:ext cx="6191250" cy="39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76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2" y="685800"/>
            <a:ext cx="4511631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О</a:t>
            </a:r>
            <a:r>
              <a:rPr lang="ru-RU" dirty="0" smtClean="0"/>
              <a:t>бзор </a:t>
            </a:r>
            <a:r>
              <a:rPr lang="ru-RU" dirty="0"/>
              <a:t>прежней версии сайта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2312" y="1735035"/>
            <a:ext cx="4511631" cy="4046639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Устаревший дизайн</a:t>
            </a:r>
          </a:p>
          <a:p>
            <a:pPr lvl="0"/>
            <a:r>
              <a:rPr lang="ru-RU" dirty="0"/>
              <a:t>Нерабочий функционал</a:t>
            </a:r>
          </a:p>
          <a:p>
            <a:pPr lvl="0"/>
            <a:r>
              <a:rPr lang="ru-RU" dirty="0"/>
              <a:t>Неактуальная информация</a:t>
            </a:r>
          </a:p>
          <a:p>
            <a:pPr lvl="0"/>
            <a:r>
              <a:rPr lang="ru-RU" dirty="0"/>
              <a:t>Неудовлетворительная структура кода и файлов</a:t>
            </a:r>
          </a:p>
          <a:p>
            <a:pPr lvl="0"/>
            <a:r>
              <a:rPr lang="ru-RU" dirty="0"/>
              <a:t>Неоптимизированный медиа-контент</a:t>
            </a:r>
          </a:p>
          <a:p>
            <a:pPr lvl="0"/>
            <a:r>
              <a:rPr lang="ru-RU" dirty="0"/>
              <a:t>Устаревший подход к разработке веб-сервиса</a:t>
            </a:r>
          </a:p>
        </p:txBody>
      </p:sp>
      <p:pic>
        <p:nvPicPr>
          <p:cNvPr id="1026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67" y="1343025"/>
            <a:ext cx="6238875" cy="36152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4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6562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3499" y="804519"/>
            <a:ext cx="3570473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средств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3499" y="2019300"/>
            <a:ext cx="4741254" cy="4004310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ru-RU" sz="1800" dirty="0" smtClean="0"/>
              <a:t>Язык разметки </a:t>
            </a:r>
            <a:r>
              <a:rPr lang="en-US" sz="1800" dirty="0" smtClean="0"/>
              <a:t>HTML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Метаязык </a:t>
            </a:r>
            <a:r>
              <a:rPr lang="en-US" sz="1800" dirty="0"/>
              <a:t>SASS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Язык программирования </a:t>
            </a:r>
            <a:r>
              <a:rPr lang="en-US" sz="1800" dirty="0"/>
              <a:t>JavaScript</a:t>
            </a:r>
            <a:endParaRPr lang="ru-RU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Язык программирования </a:t>
            </a:r>
            <a:r>
              <a:rPr lang="en-US" sz="1800" dirty="0"/>
              <a:t>PHP 7.0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СУРБД </a:t>
            </a:r>
            <a:r>
              <a:rPr lang="en-US" sz="1800" dirty="0"/>
              <a:t>MySQL 5.7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Веб-интерфейс для администрирования БД </a:t>
            </a:r>
            <a:r>
              <a:rPr lang="en-US" sz="1800" dirty="0" err="1"/>
              <a:t>PhpMyAdmin</a:t>
            </a:r>
            <a:endParaRPr lang="ru-RU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Программный комплекс </a:t>
            </a:r>
            <a:r>
              <a:rPr lang="en-US" sz="1800" dirty="0" err="1"/>
              <a:t>OpenServer</a:t>
            </a:r>
            <a:r>
              <a:rPr lang="ru-RU" sz="1800" dirty="0"/>
              <a:t> (сервер </a:t>
            </a:r>
            <a:r>
              <a:rPr lang="en-US" sz="1800" dirty="0"/>
              <a:t>Apache</a:t>
            </a:r>
            <a:r>
              <a:rPr lang="ru-RU" sz="1800" dirty="0"/>
              <a:t>)</a:t>
            </a: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ru-RU" sz="1800" dirty="0"/>
              <a:t>Среда разработки </a:t>
            </a:r>
            <a:r>
              <a:rPr lang="en-US" sz="1800" dirty="0"/>
              <a:t>Visual Studio Code</a:t>
            </a:r>
            <a:endParaRPr lang="ru-RU" sz="1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37" y="839407"/>
            <a:ext cx="1166118" cy="11661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51" y="4987010"/>
            <a:ext cx="1183966" cy="11839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36" y="2973054"/>
            <a:ext cx="1166118" cy="116611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12" y="4987010"/>
            <a:ext cx="1183966" cy="1183966"/>
          </a:xfrm>
          <a:prstGeom prst="rect">
            <a:avLst/>
          </a:prstGeom>
        </p:spPr>
      </p:pic>
      <p:pic>
        <p:nvPicPr>
          <p:cNvPr id="2052" name="Picture 4" descr="https://docs.qualityclouds.com/qcd/files/31721378/31721392/1/1593425860000/VSC+log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r="21017"/>
          <a:stretch/>
        </p:blipFill>
        <p:spPr bwMode="auto">
          <a:xfrm>
            <a:off x="6036340" y="804519"/>
            <a:ext cx="1295189" cy="119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true.nl/wp-content/uploads/2017/02/apache-software-foundation-preview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r="23612"/>
          <a:stretch/>
        </p:blipFill>
        <p:spPr bwMode="auto">
          <a:xfrm>
            <a:off x="5935026" y="2792285"/>
            <a:ext cx="1373312" cy="13999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5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3399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2271A-871C-F046-A5DA-D0F80A86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08" y="634421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Главная страница модернизированного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8" y="1683656"/>
            <a:ext cx="8331106" cy="416555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8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804519"/>
            <a:ext cx="4792662" cy="1049235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Функциональные требования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71675"/>
            <a:ext cx="4511631" cy="3615267"/>
          </a:xfrm>
        </p:spPr>
        <p:txBody>
          <a:bodyPr/>
          <a:lstStyle/>
          <a:p>
            <a:pPr lvl="0"/>
            <a:r>
              <a:rPr lang="ru-RU" dirty="0"/>
              <a:t>Онлайн-составление и отправка заказа</a:t>
            </a:r>
          </a:p>
          <a:p>
            <a:pPr lvl="0"/>
            <a:r>
              <a:rPr lang="ru-RU" dirty="0"/>
              <a:t>Удобное взаимодействие пользователя с </a:t>
            </a:r>
            <a:r>
              <a:rPr lang="en-US" dirty="0"/>
              <a:t>UI</a:t>
            </a:r>
          </a:p>
          <a:p>
            <a:pPr lvl="0"/>
            <a:r>
              <a:rPr lang="ru-RU" dirty="0"/>
              <a:t>Хранение данных о посетителях и заказах</a:t>
            </a:r>
          </a:p>
          <a:p>
            <a:pPr lvl="0"/>
            <a:r>
              <a:rPr lang="ru-RU" dirty="0"/>
              <a:t>Админ-панель с предоставлением статистики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22" y="1258098"/>
            <a:ext cx="3151752" cy="26611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65" y="2362200"/>
            <a:ext cx="3152444" cy="26027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882" y="3300139"/>
            <a:ext cx="3173592" cy="258467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808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19531"/>
            <a:ext cx="4511632" cy="753534"/>
          </a:xfrm>
        </p:spPr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азработка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43100"/>
            <a:ext cx="4511631" cy="3348567"/>
          </a:xfrm>
        </p:spPr>
        <p:txBody>
          <a:bodyPr/>
          <a:lstStyle/>
          <a:p>
            <a:pPr lvl="0"/>
            <a:r>
              <a:rPr lang="ru-RU" dirty="0"/>
              <a:t>Навигационное меню</a:t>
            </a:r>
          </a:p>
          <a:p>
            <a:pPr lvl="0"/>
            <a:r>
              <a:rPr lang="ru-RU" dirty="0"/>
              <a:t>Страницы категорий</a:t>
            </a:r>
          </a:p>
          <a:p>
            <a:pPr lvl="0"/>
            <a:r>
              <a:rPr lang="ru-RU" dirty="0"/>
              <a:t>Страницы позиций</a:t>
            </a:r>
          </a:p>
          <a:p>
            <a:pPr lvl="0"/>
            <a:r>
              <a:rPr lang="ru-RU" dirty="0"/>
              <a:t>Модули форм для отправки</a:t>
            </a:r>
          </a:p>
          <a:p>
            <a:pPr lvl="0"/>
            <a:r>
              <a:rPr lang="ru-RU" dirty="0"/>
              <a:t>Медиа-контент</a:t>
            </a:r>
          </a:p>
          <a:p>
            <a:pPr lvl="0"/>
            <a:r>
              <a:rPr lang="ru-RU" dirty="0"/>
              <a:t>Информационное наполнение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84212" y="1173065"/>
            <a:ext cx="4735513" cy="6283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Клиентская часть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4" y="481686"/>
            <a:ext cx="5191127" cy="5526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4" y="1125439"/>
            <a:ext cx="1688351" cy="274500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58" y="1125439"/>
            <a:ext cx="3425642" cy="274500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74" y="3961592"/>
            <a:ext cx="5191126" cy="208134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8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7352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751550"/>
            <a:ext cx="5497513" cy="624687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Произведенные </a:t>
            </a:r>
            <a:r>
              <a:rPr lang="ru-RU" dirty="0" smtClean="0"/>
              <a:t>изменения </a:t>
            </a:r>
            <a:r>
              <a:rPr lang="ru-RU" dirty="0"/>
              <a:t>в клиентской части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3" y="1782835"/>
            <a:ext cx="4687888" cy="4142574"/>
          </a:xfrm>
        </p:spPr>
        <p:txBody>
          <a:bodyPr>
            <a:normAutofit/>
          </a:bodyPr>
          <a:lstStyle/>
          <a:p>
            <a:r>
              <a:rPr lang="ru-RU" dirty="0"/>
              <a:t>Удаление устаревшей информации</a:t>
            </a:r>
          </a:p>
          <a:p>
            <a:r>
              <a:rPr lang="ru-RU" dirty="0"/>
              <a:t>Замена изображений на более качественные аналоги</a:t>
            </a:r>
          </a:p>
          <a:p>
            <a:r>
              <a:rPr lang="ru-RU" dirty="0"/>
              <a:t>Исправление и модификация устаревших скриптов </a:t>
            </a:r>
          </a:p>
          <a:p>
            <a:r>
              <a:rPr lang="ru-RU" dirty="0"/>
              <a:t>Изменение структуры хранения файлов</a:t>
            </a:r>
          </a:p>
          <a:p>
            <a:r>
              <a:rPr lang="ru-RU" dirty="0"/>
              <a:t>Оптимизация прежнего кода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33" y="1063894"/>
            <a:ext cx="1600423" cy="18385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34" y="3087494"/>
            <a:ext cx="5324674" cy="221713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0A00A-6DBF-40C7-8598-14F264036A0C}" type="slidenum">
              <a:rPr lang="ru-RU" sz="2000" smtClean="0"/>
              <a:t>9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4721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630</TotalTime>
  <Words>458</Words>
  <Application>Microsoft Office PowerPoint</Application>
  <PresentationFormat>Широкоэкранный</PresentationFormat>
  <Paragraphs>104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Аспект</vt:lpstr>
      <vt:lpstr>Модернизация веб-сервиса по продаже оборудования</vt:lpstr>
      <vt:lpstr>Постановка задач</vt:lpstr>
      <vt:lpstr>Анализ рынка</vt:lpstr>
      <vt:lpstr>Обзор прежней версии сайта</vt:lpstr>
      <vt:lpstr>Выбор средств разработки</vt:lpstr>
      <vt:lpstr>Главная страница модернизированного сайта</vt:lpstr>
      <vt:lpstr>Функциональные требования</vt:lpstr>
      <vt:lpstr>Разработка</vt:lpstr>
      <vt:lpstr>Произведенные изменения в клиентской части</vt:lpstr>
      <vt:lpstr>Разработка</vt:lpstr>
      <vt:lpstr>Произведенные изменения в серверной части</vt:lpstr>
      <vt:lpstr>Разработка</vt:lpstr>
      <vt:lpstr>Тестирование</vt:lpstr>
      <vt:lpstr>Размещение</vt:lpstr>
      <vt:lpstr>Заключение</vt:lpstr>
      <vt:lpstr>Спасибо за 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Модернизация веб-сервиса по продаже оборудования</dc:title>
  <dc:creator>EvnikaGK #2</dc:creator>
  <cp:lastModifiedBy>EvnikaGK #2</cp:lastModifiedBy>
  <cp:revision>87</cp:revision>
  <dcterms:created xsi:type="dcterms:W3CDTF">2021-04-03T06:07:31Z</dcterms:created>
  <dcterms:modified xsi:type="dcterms:W3CDTF">2021-06-23T06:23:12Z</dcterms:modified>
</cp:coreProperties>
</file>